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1" r:id="rId6"/>
    <p:sldId id="260" r:id="rId7"/>
    <p:sldId id="263" r:id="rId8"/>
    <p:sldId id="270" r:id="rId9"/>
    <p:sldId id="266" r:id="rId10"/>
    <p:sldId id="265" r:id="rId11"/>
    <p:sldId id="262" r:id="rId12"/>
    <p:sldId id="264" r:id="rId13"/>
    <p:sldId id="268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98A7-D6F6-45F3-B04F-501E6B1E65B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4F70-7C71-4E8B-B507-841725F2D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98A7-D6F6-45F3-B04F-501E6B1E65B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4F70-7C71-4E8B-B507-841725F2D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98A7-D6F6-45F3-B04F-501E6B1E65B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4F70-7C71-4E8B-B507-841725F2D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98A7-D6F6-45F3-B04F-501E6B1E65B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4F70-7C71-4E8B-B507-841725F2D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98A7-D6F6-45F3-B04F-501E6B1E65B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4F70-7C71-4E8B-B507-841725F2D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98A7-D6F6-45F3-B04F-501E6B1E65B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4F70-7C71-4E8B-B507-841725F2D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98A7-D6F6-45F3-B04F-501E6B1E65B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4F70-7C71-4E8B-B507-841725F2D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98A7-D6F6-45F3-B04F-501E6B1E65B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4F70-7C71-4E8B-B507-841725F2D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98A7-D6F6-45F3-B04F-501E6B1E65B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4F70-7C71-4E8B-B507-841725F2D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98A7-D6F6-45F3-B04F-501E6B1E65B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4F70-7C71-4E8B-B507-841725F2D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98A7-D6F6-45F3-B04F-501E6B1E65B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4F70-7C71-4E8B-B507-841725F2D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698A7-D6F6-45F3-B04F-501E6B1E65B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F4F70-7C71-4E8B-B507-841725F2D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56;&#1040;&#1047;&#1054;&#1041;&#1056;&#1040;&#1058;&#1068;\&#1048;&#1075;&#1088;&#1072;-&#1087;&#1088;&#1077;&#1079;&#1077;&#1085;&#1090;&#1072;&#1094;&#1080;&#1103;%20&#1087;&#1088;&#1072;&#1074;&#1072;%20&#1088;&#1077;&#1073;&#1077;&#1085;&#1082;&#1072;\&#1083;&#1103;&#1075;&#1091;&#1096;&#1082;&#1072;-&#1087;&#1091;&#1090;&#1077;&#1096;&#1077;&#1089;&#1090;&#1074;&#1077;&#1085;&#1085;&#1080;&#1094;&#1072;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56;&#1040;&#1047;&#1054;&#1041;&#1056;&#1040;&#1058;&#1068;\&#1048;&#1075;&#1088;&#1072;-&#1087;&#1088;&#1077;&#1079;&#1077;&#1085;&#1090;&#1072;&#1094;&#1080;&#1103;%20&#1087;&#1088;&#1072;&#1074;&#1072;%20&#1088;&#1077;&#1073;&#1077;&#1085;&#1082;&#1072;\&#1076;&#1102;&#1081;&#1084;&#1086;&#1074;&#1086;&#1095;&#1082;&#1072;2.wm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56;&#1040;&#1047;&#1054;&#1041;&#1056;&#1040;&#1058;&#1068;\&#1048;&#1075;&#1088;&#1072;-&#1087;&#1088;&#1077;&#1079;&#1077;&#1085;&#1090;&#1072;&#1094;&#1080;&#1103;%20&#1087;&#1088;&#1072;&#1074;&#1072;%20&#1088;&#1077;&#1073;&#1077;&#1085;&#1082;&#1072;\&#1076;&#1102;&#1081;&#1084;&#1086;&#1074;&#1086;&#1095;&#1082;&#1072;3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56;&#1040;&#1047;&#1054;&#1041;&#1056;&#1040;&#1058;&#1068;\&#1048;&#1075;&#1088;&#1072;-&#1087;&#1088;&#1077;&#1079;&#1077;&#1085;&#1090;&#1072;&#1094;&#1080;&#1103;%20&#1087;&#1088;&#1072;&#1074;&#1072;%20&#1088;&#1077;&#1073;&#1077;&#1085;&#1082;&#1072;\3%20&#1087;&#1086;&#1088;&#1086;&#1089;&#1077;&#1085;&#1082;&#1072;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56;&#1040;&#1047;&#1054;&#1041;&#1056;&#1040;&#1058;&#1068;\&#1048;&#1075;&#1088;&#1072;-&#1087;&#1088;&#1077;&#1079;&#1077;&#1085;&#1090;&#1072;&#1094;&#1080;&#1103;%20&#1087;&#1088;&#1072;&#1074;&#1072;%20&#1088;&#1077;&#1073;&#1077;&#1085;&#1082;&#1072;\12%20&#1084;&#1077;&#1089;&#1103;&#1094;&#1077;&#1074;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56;&#1040;&#1047;&#1054;&#1041;&#1056;&#1040;&#1058;&#1068;\&#1048;&#1075;&#1088;&#1072;-&#1087;&#1088;&#1077;&#1079;&#1077;&#1085;&#1090;&#1072;&#1094;&#1080;&#1103;%20&#1087;&#1088;&#1072;&#1074;&#1072;%20&#1088;&#1077;&#1073;&#1077;&#1085;&#1082;&#1072;\&#1082;&#1086;&#1083;&#1086;&#1073;&#1086;&#1082;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56;&#1040;&#1047;&#1054;&#1041;&#1056;&#1040;&#1058;&#1068;\&#1048;&#1075;&#1088;&#1072;-&#1087;&#1088;&#1077;&#1079;&#1077;&#1085;&#1090;&#1072;&#1094;&#1080;&#1103;%20&#1087;&#1088;&#1072;&#1074;&#1072;%20&#1088;&#1077;&#1073;&#1077;&#1085;&#1082;&#1072;\&#1079;&#1086;&#1083;&#1091;&#1096;&#1082;&#1072;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56;&#1040;&#1047;&#1054;&#1041;&#1056;&#1040;&#1058;&#1068;\&#1048;&#1075;&#1088;&#1072;-&#1087;&#1088;&#1077;&#1079;&#1077;&#1085;&#1090;&#1072;&#1094;&#1080;&#1103;%20&#1087;&#1088;&#1072;&#1074;&#1072;%20&#1088;&#1077;&#1073;&#1077;&#1085;&#1082;&#1072;\&#1076;&#1102;&#1081;&#1084;&#1086;&#1074;&#1086;&#1095;&#1082;&#1072;1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56;&#1040;&#1047;&#1054;&#1041;&#1056;&#1040;&#1058;&#1068;\&#1048;&#1075;&#1088;&#1072;-&#1087;&#1088;&#1077;&#1079;&#1077;&#1085;&#1090;&#1072;&#1094;&#1080;&#1103;%20&#1087;&#1088;&#1072;&#1074;&#1072;%20&#1088;&#1077;&#1073;&#1077;&#1085;&#1082;&#1072;\&#1089;&#1085;&#1077;&#1078;&#1085;&#1072;&#1103;%20&#1082;&#1086;&#1088;&#1086;&#1083;&#1077;&#1074;&#1072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0"/>
            <a:ext cx="54990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Я ИМЕЮ ПРАВО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57158" y="1142984"/>
            <a:ext cx="3357586" cy="135732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 личную неприкосновенность,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жизнь и свободу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57158" y="3143248"/>
            <a:ext cx="3357586" cy="135732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 неприкосновенность жилища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57158" y="5143512"/>
            <a:ext cx="3357586" cy="135732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свободное передвижение и выбор места жительства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5429256" y="1142984"/>
            <a:ext cx="3357586" cy="135732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Искать и находить в других странах убежище и защиту от преследований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5429256" y="3143248"/>
            <a:ext cx="3357586" cy="135732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 защиту от физического и психологического насилия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5429256" y="5143512"/>
            <a:ext cx="3357586" cy="135732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 справедливое вознаграждение за работу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:\Анечка\дизайн\исходники\дети\Malyshi_otrisovki\Девочка_улыбаетс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428868"/>
            <a:ext cx="2206749" cy="2754304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>
          <a:xfrm>
            <a:off x="1500166" y="214290"/>
            <a:ext cx="7358114" cy="3786214"/>
          </a:xfrm>
          <a:prstGeom prst="cloudCallout">
            <a:avLst>
              <a:gd name="adj1" fmla="val -15776"/>
              <a:gd name="adj2" fmla="val 643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Какими правами воспользовались герои этих сказок?</a:t>
            </a:r>
          </a:p>
        </p:txBody>
      </p:sp>
      <p:pic>
        <p:nvPicPr>
          <p:cNvPr id="4" name="Picture 3" descr="H:\Анечка\дизайн\исходники\дети\Malyshi_otrisovki\Рыжий мальч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5329"/>
            <a:ext cx="3714744" cy="407125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5857916" cy="464347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3214678" y="5000636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личную неприкосновенность,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жизнь и свободу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6286513" y="5000636"/>
            <a:ext cx="2643205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неприкосновенность жилища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14282" y="5000636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свободного передвижения и выбора места жительства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6215074" y="214290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Искать и находить в других странах убежище и защиту от преследований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6215074" y="1785926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защиту от физического и психологического насилия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6215074" y="3429000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справедливое вознаграждение за работу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3643306" y="6215082"/>
            <a:ext cx="2071702" cy="642918"/>
          </a:xfrm>
          <a:prstGeom prst="rightArrow">
            <a:avLst>
              <a:gd name="adj1" fmla="val 50000"/>
              <a:gd name="adj2" fmla="val 645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76062" y="214290"/>
            <a:ext cx="5481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Какими правами воспользовались герои этой сказки?</a:t>
            </a:r>
            <a:endParaRPr lang="ru-RU" dirty="0"/>
          </a:p>
        </p:txBody>
      </p:sp>
      <p:pic>
        <p:nvPicPr>
          <p:cNvPr id="20" name="лягушка-путешественниц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95284" y="571479"/>
            <a:ext cx="5048286" cy="37862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32882" y="6396335"/>
            <a:ext cx="2797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 правильный ответ</a:t>
            </a:r>
            <a:endParaRPr lang="ru-RU" sz="2400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0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4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5857916" cy="464347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3214678" y="5000636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личную неприкосновенность,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жизнь и свободу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6286513" y="5000636"/>
            <a:ext cx="2643205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неприкосновенность жилища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14282" y="5000636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свободного передвижения и выбора места жительства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6215074" y="214290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Искать и находить в других странах убежище и защиту от преследований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6215074" y="1785926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защиту от физического и психологического насилия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6215074" y="3429000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справедливое вознаграждение за работу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3643306" y="6215082"/>
            <a:ext cx="2071702" cy="642918"/>
          </a:xfrm>
          <a:prstGeom prst="rightArrow">
            <a:avLst>
              <a:gd name="adj1" fmla="val 50000"/>
              <a:gd name="adj2" fmla="val 645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76062" y="214290"/>
            <a:ext cx="5481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Какими правами воспользовались герои этой сказки?</a:t>
            </a:r>
            <a:endParaRPr lang="ru-RU" dirty="0"/>
          </a:p>
        </p:txBody>
      </p:sp>
      <p:pic>
        <p:nvPicPr>
          <p:cNvPr id="22" name="дюймовочка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95285" y="571480"/>
            <a:ext cx="5048285" cy="378621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32882" y="6396335"/>
            <a:ext cx="2911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 правильных ответа</a:t>
            </a:r>
            <a:endParaRPr lang="ru-RU" sz="2400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50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>
          <a:xfrm>
            <a:off x="142876" y="357166"/>
            <a:ext cx="7929586" cy="4071966"/>
          </a:xfrm>
          <a:prstGeom prst="cloudCallout">
            <a:avLst>
              <a:gd name="adj1" fmla="val 15898"/>
              <a:gd name="adj2" fmla="val 689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Кто из героев этой сказки нарушал права </a:t>
            </a:r>
            <a:r>
              <a:rPr lang="ru-RU" sz="4400" dirty="0" err="1" smtClean="0">
                <a:solidFill>
                  <a:schemeClr val="tx1"/>
                </a:solidFill>
              </a:rPr>
              <a:t>Дюймовочки</a:t>
            </a:r>
            <a:r>
              <a:rPr lang="ru-RU" sz="4400" dirty="0" smtClean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050" name="Picture 2" descr="H:\Анечка\дизайн\исходники\дети\Malyshi_otrisovki\Мальчик в кепк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65323" y="3071810"/>
            <a:ext cx="3378643" cy="37147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5857916" cy="464347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2428860" y="5214950"/>
            <a:ext cx="2071702" cy="928694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Жабы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643438" y="5214950"/>
            <a:ext cx="2071701" cy="928694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Бабочки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14282" y="5214950"/>
            <a:ext cx="2071702" cy="928694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Добрая женщина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6643702" y="428604"/>
            <a:ext cx="2071702" cy="928694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Ласточка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6643702" y="1643050"/>
            <a:ext cx="2071702" cy="928694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Крот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6643702" y="4214818"/>
            <a:ext cx="2071702" cy="928694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Мышь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3643306" y="6215082"/>
            <a:ext cx="2071702" cy="642918"/>
          </a:xfrm>
          <a:prstGeom prst="rightArrow">
            <a:avLst>
              <a:gd name="adj1" fmla="val 50000"/>
              <a:gd name="adj2" fmla="val 645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65113" y="214290"/>
            <a:ext cx="46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Кто из героев нарушал права </a:t>
            </a:r>
            <a:r>
              <a:rPr lang="ru-RU" dirty="0" err="1" smtClean="0"/>
              <a:t>Дюймовочки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20" name="Пятиугольник 19"/>
          <p:cNvSpPr/>
          <p:nvPr/>
        </p:nvSpPr>
        <p:spPr>
          <a:xfrm flipH="1">
            <a:off x="6643702" y="2928934"/>
            <a:ext cx="2071702" cy="928694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Эльф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" name="дюймовочка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95284" y="571480"/>
            <a:ext cx="5048286" cy="37862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232882" y="6396335"/>
            <a:ext cx="2911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 правильных ответа</a:t>
            </a:r>
            <a:endParaRPr lang="ru-RU" sz="2400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5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55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>
          <a:xfrm>
            <a:off x="2000232" y="357166"/>
            <a:ext cx="6786578" cy="4071966"/>
          </a:xfrm>
          <a:prstGeom prst="cloudCallout">
            <a:avLst>
              <a:gd name="adj1" fmla="val -29214"/>
              <a:gd name="adj2" fmla="val 654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ЗНАЙ СВОИ ПРАВА!</a:t>
            </a:r>
          </a:p>
        </p:txBody>
      </p:sp>
      <p:pic>
        <p:nvPicPr>
          <p:cNvPr id="3074" name="Picture 2" descr="H:\Анечка\дизайн\исходники\дети\Malyshi_otrisovki\Девочка_улыбаетс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89250"/>
            <a:ext cx="3179762" cy="39687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>
          <a:xfrm>
            <a:off x="71406" y="357166"/>
            <a:ext cx="6715172" cy="3786214"/>
          </a:xfrm>
          <a:prstGeom prst="cloudCallout">
            <a:avLst>
              <a:gd name="adj1" fmla="val 26285"/>
              <a:gd name="adj2" fmla="val 693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Какие права нарушаются </a:t>
            </a:r>
          </a:p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в этих сказках?</a:t>
            </a:r>
          </a:p>
        </p:txBody>
      </p:sp>
      <p:pic>
        <p:nvPicPr>
          <p:cNvPr id="2050" name="Picture 2" descr="H:\Анечка\дизайн\исходники\дети\Malyshi_otrisovki\Дети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5470" y="2527662"/>
            <a:ext cx="4018530" cy="43303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5857916" cy="464347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3 поросенк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44858" y="571480"/>
            <a:ext cx="5098712" cy="3824034"/>
          </a:xfrm>
          <a:prstGeom prst="rect">
            <a:avLst/>
          </a:prstGeom>
        </p:spPr>
      </p:pic>
      <p:sp>
        <p:nvSpPr>
          <p:cNvPr id="9" name="Пятиугольник 8"/>
          <p:cNvSpPr/>
          <p:nvPr/>
        </p:nvSpPr>
        <p:spPr>
          <a:xfrm>
            <a:off x="3214678" y="5000636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личную неприкосновенность,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жизнь и свободу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6286513" y="5000636"/>
            <a:ext cx="2643205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неприкосновенность жилища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14282" y="5000636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свободного передвижения и выбора места жительства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6215074" y="214290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Искать и находить в других странах убежище и защиту от преследований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6215074" y="1785926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защиту от физического и психологического насилия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6215074" y="3429000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справедливое вознаграждение за работу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3643306" y="6215082"/>
            <a:ext cx="2071702" cy="642918"/>
          </a:xfrm>
          <a:prstGeom prst="rightArrow">
            <a:avLst>
              <a:gd name="adj1" fmla="val 50000"/>
              <a:gd name="adj2" fmla="val 645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00100" y="214290"/>
            <a:ext cx="408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Какие права нарушаются в этой сказке?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32882" y="6396335"/>
            <a:ext cx="2911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 правильных ответа</a:t>
            </a:r>
            <a:endParaRPr lang="ru-RU" sz="2400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5857916" cy="464347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3214678" y="5000636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личную неприкосновенность,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жизнь и свободу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6286513" y="5000636"/>
            <a:ext cx="2643205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неприкосновенность жилища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14282" y="5000636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свободного передвижения и выбора места жительства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6215074" y="214290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Искать и находить в других странах убежище и защиту от преследований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6215074" y="1785926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защиту от физического и психологического насилия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6215074" y="3429000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справедливое вознаграждение за работу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3643306" y="6215082"/>
            <a:ext cx="2071702" cy="642918"/>
          </a:xfrm>
          <a:prstGeom prst="rightArrow">
            <a:avLst>
              <a:gd name="adj1" fmla="val 50000"/>
              <a:gd name="adj2" fmla="val 645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  <p:pic>
        <p:nvPicPr>
          <p:cNvPr id="15" name="12 месяцев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1472" y="571480"/>
            <a:ext cx="5072098" cy="38040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0100" y="214290"/>
            <a:ext cx="408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Какие права нарушаются в этой сказке?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232882" y="6396335"/>
            <a:ext cx="2911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 правильных ответа</a:t>
            </a:r>
            <a:endParaRPr lang="ru-RU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49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5857916" cy="464347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3214678" y="5000636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личную неприкосновенность,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жизнь и свободу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6286513" y="5000636"/>
            <a:ext cx="2643205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неприкосновенность жилища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14282" y="5000636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свободного передвижения и выбора места жительства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6215074" y="214290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Искать и находить в других странах убежище и защиту от преследований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6215074" y="1785926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защиту от физического и психологического насилия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6215074" y="3429000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справедливое вознаграждение за работу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3643306" y="6215082"/>
            <a:ext cx="2071702" cy="642918"/>
          </a:xfrm>
          <a:prstGeom prst="rightArrow">
            <a:avLst>
              <a:gd name="adj1" fmla="val 50000"/>
              <a:gd name="adj2" fmla="val 645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00100" y="214290"/>
            <a:ext cx="408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Какие права нарушаются в этой сказке?</a:t>
            </a:r>
            <a:endParaRPr lang="ru-RU" dirty="0"/>
          </a:p>
        </p:txBody>
      </p:sp>
      <p:pic>
        <p:nvPicPr>
          <p:cNvPr id="19" name="колобок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1472" y="571480"/>
            <a:ext cx="5072098" cy="38040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32882" y="6396335"/>
            <a:ext cx="2797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 правильный ответ</a:t>
            </a:r>
            <a:endParaRPr lang="ru-RU" sz="2400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5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4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5857916" cy="464347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3214678" y="5000636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личную неприкосновенность,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жизнь и свободу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6286513" y="5000636"/>
            <a:ext cx="2643205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неприкосновенность жилища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14282" y="5000636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свободного передвижения и выбора места жительства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6215074" y="214290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Искать и находить в других странах убежище и защиту от преследований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6215074" y="1785926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защиту от физического и психологического насилия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6215074" y="3429000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справедливое вознаграждение за работу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3643306" y="6215082"/>
            <a:ext cx="2071702" cy="642918"/>
          </a:xfrm>
          <a:prstGeom prst="rightArrow">
            <a:avLst>
              <a:gd name="adj1" fmla="val 50000"/>
              <a:gd name="adj2" fmla="val 645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00100" y="214290"/>
            <a:ext cx="408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Какие права нарушаются в этой сказке?</a:t>
            </a:r>
            <a:endParaRPr lang="ru-RU" dirty="0"/>
          </a:p>
        </p:txBody>
      </p:sp>
      <p:pic>
        <p:nvPicPr>
          <p:cNvPr id="18" name="золушк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95286" y="571480"/>
            <a:ext cx="5048284" cy="37862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32882" y="6396335"/>
            <a:ext cx="2911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 правильных ответа</a:t>
            </a:r>
            <a:endParaRPr lang="ru-RU" sz="2400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9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49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>
          <a:xfrm>
            <a:off x="142876" y="357166"/>
            <a:ext cx="8001024" cy="4071966"/>
          </a:xfrm>
          <a:prstGeom prst="cloudCallout">
            <a:avLst>
              <a:gd name="adj1" fmla="val 15898"/>
              <a:gd name="adj2" fmla="val 689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А в этих сказках похищают ребёнка. Какие права при этом нарушаются?</a:t>
            </a:r>
          </a:p>
        </p:txBody>
      </p:sp>
      <p:pic>
        <p:nvPicPr>
          <p:cNvPr id="6" name="Picture 2" descr="H:\Анечка\дизайн\исходники\дети\Malyshi_otrisovki\Дети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57786" y="3037534"/>
            <a:ext cx="3786214" cy="382046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5857916" cy="464347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3214678" y="5000636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личную неприкосновенность,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жизнь и свободу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6286513" y="5000636"/>
            <a:ext cx="2643205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неприкосновенность жилища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14282" y="5000636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свободного передвижения и выбора места жительства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6215074" y="214290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Искать и находить в других странах убежище и защиту от преследований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6215074" y="1785926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защиту от физического и психологического насилия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6215074" y="3429000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справедливое вознаграждение за работу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3643306" y="6215082"/>
            <a:ext cx="2071702" cy="642918"/>
          </a:xfrm>
          <a:prstGeom prst="rightArrow">
            <a:avLst>
              <a:gd name="adj1" fmla="val 50000"/>
              <a:gd name="adj2" fmla="val 645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1813" y="214290"/>
            <a:ext cx="521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Какие права нарушаются при похищении ребёнка?</a:t>
            </a:r>
            <a:endParaRPr lang="ru-RU" dirty="0"/>
          </a:p>
        </p:txBody>
      </p:sp>
      <p:pic>
        <p:nvPicPr>
          <p:cNvPr id="21" name="дюймовочка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1472" y="571480"/>
            <a:ext cx="5072098" cy="38040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72198" y="6396335"/>
            <a:ext cx="3069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 правильных ответов</a:t>
            </a:r>
            <a:endParaRPr lang="ru-RU" sz="2400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1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5857916" cy="464347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3214678" y="5000636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личную неприкосновенность,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жизнь и свободу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6286513" y="5000636"/>
            <a:ext cx="2643205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неприкосновенность жилища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14282" y="5000636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свободного передвижения и выбора места жительства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6215074" y="214290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Искать и находить в других странах убежище и защиту от преследований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6215074" y="1785926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защиту от физического и психологического насилия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6215074" y="3429000"/>
            <a:ext cx="2643206" cy="114300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Право на справедливое вознаграждение за работу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3643306" y="6215082"/>
            <a:ext cx="2071702" cy="642918"/>
          </a:xfrm>
          <a:prstGeom prst="rightArrow">
            <a:avLst>
              <a:gd name="adj1" fmla="val 50000"/>
              <a:gd name="adj2" fmla="val 645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дальше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1813" y="214290"/>
            <a:ext cx="521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Какие права нарушаются при похищении ребёнка?</a:t>
            </a:r>
            <a:endParaRPr lang="ru-RU" dirty="0"/>
          </a:p>
        </p:txBody>
      </p:sp>
      <p:pic>
        <p:nvPicPr>
          <p:cNvPr id="19" name="снежная королев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95285" y="571480"/>
            <a:ext cx="5048285" cy="37862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32882" y="6396335"/>
            <a:ext cx="2911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 правильных ответа</a:t>
            </a:r>
            <a:endParaRPr lang="ru-RU" sz="2400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2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50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5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541</Words>
  <Application>Microsoft Office PowerPoint</Application>
  <PresentationFormat>Экран (4:3)</PresentationFormat>
  <Paragraphs>104</Paragraphs>
  <Slides>15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93</cp:revision>
  <dcterms:created xsi:type="dcterms:W3CDTF">2011-12-01T08:56:33Z</dcterms:created>
  <dcterms:modified xsi:type="dcterms:W3CDTF">2012-03-23T10:08:58Z</dcterms:modified>
</cp:coreProperties>
</file>